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4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07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5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1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9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45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10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34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10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5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5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8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E2660-B842-4986-8142-1FC920F37247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91EAC-DE5C-46B8-B867-3A66821A9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1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47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43" name="Curved Connector 42"/>
          <p:cNvCxnSpPr>
            <a:stCxn id="38" idx="4"/>
            <a:endCxn id="44" idx="2"/>
          </p:cNvCxnSpPr>
          <p:nvPr/>
        </p:nvCxnSpPr>
        <p:spPr>
          <a:xfrm flipV="1">
            <a:off x="1982241" y="3894582"/>
            <a:ext cx="875259" cy="341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857500" y="3440795"/>
            <a:ext cx="1661160" cy="9075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model</a:t>
            </a:r>
            <a:endParaRPr lang="en-US" sz="2800" dirty="0"/>
          </a:p>
        </p:txBody>
      </p:sp>
      <p:cxnSp>
        <p:nvCxnSpPr>
          <p:cNvPr id="49" name="Curved Connector 48"/>
          <p:cNvCxnSpPr/>
          <p:nvPr/>
        </p:nvCxnSpPr>
        <p:spPr>
          <a:xfrm flipV="1">
            <a:off x="4518660" y="3892849"/>
            <a:ext cx="875259" cy="341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93919" y="3284727"/>
            <a:ext cx="1920240" cy="1089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graph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8001578" y="3284727"/>
            <a:ext cx="39529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smoked_ever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443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2" name="Rectangle 21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0" y="731318"/>
            <a:ext cx="2203063" cy="523220"/>
            <a:chOff x="203646" y="60894"/>
            <a:chExt cx="2203063" cy="523220"/>
          </a:xfrm>
        </p:grpSpPr>
        <p:sp>
          <p:nvSpPr>
            <p:cNvPr id="25" name="Rectangle 24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20488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factor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6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19" name="Rectangle 18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22" name="Rectangle 21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9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19" name="Rectangle 18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731318"/>
            <a:ext cx="2203063" cy="523220"/>
            <a:chOff x="203646" y="60894"/>
            <a:chExt cx="2203063" cy="523220"/>
          </a:xfrm>
        </p:grpSpPr>
        <p:sp>
          <p:nvSpPr>
            <p:cNvPr id="22" name="Rectangle 21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20488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factor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7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2" name="Rectangle 21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25" name="Rectangle 24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3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06568" y="1142760"/>
            <a:ext cx="1783721" cy="5085446"/>
            <a:chOff x="10724191" y="631442"/>
            <a:chExt cx="1783721" cy="50854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3612" y="1783824"/>
              <a:ext cx="1078994" cy="113385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41401" y="631442"/>
              <a:ext cx="1227584" cy="12641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24191" y="3283953"/>
              <a:ext cx="1629921" cy="10812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25463" y="4708760"/>
              <a:ext cx="1282449" cy="1008128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5" name="Rectangle 24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43" name="Rectangle 42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6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06568" y="1142760"/>
            <a:ext cx="1783721" cy="5085446"/>
            <a:chOff x="10724191" y="631442"/>
            <a:chExt cx="1783721" cy="50854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3612" y="1783824"/>
              <a:ext cx="1078994" cy="113385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41401" y="631442"/>
              <a:ext cx="1227584" cy="12641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24191" y="3283953"/>
              <a:ext cx="1629921" cy="10812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25463" y="4708760"/>
              <a:ext cx="1282449" cy="1008128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5" name="Rectangle 24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43" name="Rectangle 42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58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43" name="Curved Connector 42"/>
          <p:cNvCxnSpPr>
            <a:stCxn id="38" idx="4"/>
            <a:endCxn id="44" idx="2"/>
          </p:cNvCxnSpPr>
          <p:nvPr/>
        </p:nvCxnSpPr>
        <p:spPr>
          <a:xfrm flipV="1">
            <a:off x="1982241" y="3894582"/>
            <a:ext cx="875259" cy="341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857500" y="3440795"/>
            <a:ext cx="1661160" cy="9075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model</a:t>
            </a:r>
            <a:endParaRPr lang="en-US" sz="2800" dirty="0"/>
          </a:p>
        </p:txBody>
      </p:sp>
      <p:cxnSp>
        <p:nvCxnSpPr>
          <p:cNvPr id="49" name="Curved Connector 48"/>
          <p:cNvCxnSpPr/>
          <p:nvPr/>
        </p:nvCxnSpPr>
        <p:spPr>
          <a:xfrm flipV="1">
            <a:off x="4518660" y="3892849"/>
            <a:ext cx="875259" cy="341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93919" y="3284727"/>
            <a:ext cx="1920240" cy="1089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graph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8189418" y="3284727"/>
            <a:ext cx="35772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smoke_now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991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2" name="Rectangle 21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0" y="731318"/>
            <a:ext cx="2203063" cy="523220"/>
            <a:chOff x="203646" y="60894"/>
            <a:chExt cx="2203063" cy="523220"/>
          </a:xfrm>
        </p:grpSpPr>
        <p:sp>
          <p:nvSpPr>
            <p:cNvPr id="25" name="Rectangle 24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20488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factor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49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19" name="Rectangle 18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22" name="Rectangle 21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48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19" name="Rectangle 18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731318"/>
            <a:ext cx="2203063" cy="523220"/>
            <a:chOff x="203646" y="60894"/>
            <a:chExt cx="2203063" cy="523220"/>
          </a:xfrm>
        </p:grpSpPr>
        <p:sp>
          <p:nvSpPr>
            <p:cNvPr id="22" name="Rectangle 21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20488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factor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02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2" name="Rectangle 21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25" name="Rectangle 24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936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0"/>
            <a:ext cx="9906001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06568" y="1142760"/>
            <a:ext cx="1783721" cy="5085446"/>
            <a:chOff x="10724191" y="631442"/>
            <a:chExt cx="1783721" cy="50854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13612" y="1783824"/>
              <a:ext cx="1078994" cy="113385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41401" y="631442"/>
              <a:ext cx="1227584" cy="12641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24191" y="3283953"/>
              <a:ext cx="1629921" cy="10812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25463" y="4708760"/>
              <a:ext cx="1282449" cy="1008128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5" name="Rectangle 24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43" name="Rectangle 42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80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06568" y="1142760"/>
            <a:ext cx="1783721" cy="5085446"/>
            <a:chOff x="10724191" y="631442"/>
            <a:chExt cx="1783721" cy="50854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3612" y="1783824"/>
              <a:ext cx="1078994" cy="113385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41401" y="631442"/>
              <a:ext cx="1227584" cy="12641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24191" y="3283953"/>
              <a:ext cx="1629921" cy="10812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25463" y="4708760"/>
              <a:ext cx="1282449" cy="1008128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5" name="Rectangle 24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43" name="Rectangle 42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166</Words>
  <Application>Microsoft Office PowerPoint</Application>
  <PresentationFormat>Widescreen</PresentationFormat>
  <Paragraphs>116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Victoria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Andrey Koval</dc:creator>
  <cp:lastModifiedBy>Andrey Koval</cp:lastModifiedBy>
  <cp:revision>2</cp:revision>
  <dcterms:created xsi:type="dcterms:W3CDTF">2016-04-20T23:33:19Z</dcterms:created>
  <dcterms:modified xsi:type="dcterms:W3CDTF">2016-04-20T23:59:45Z</dcterms:modified>
</cp:coreProperties>
</file>